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3" d="100"/>
          <a:sy n="133" d="100"/>
        </p:scale>
        <p:origin x="-96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72E3-AEBE-2442-A455-8459672407A5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CEB7-51AC-0947-B1A7-4D01DEB65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64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72E3-AEBE-2442-A455-8459672407A5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CEB7-51AC-0947-B1A7-4D01DEB65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22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72E3-AEBE-2442-A455-8459672407A5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CEB7-51AC-0947-B1A7-4D01DEB65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57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72E3-AEBE-2442-A455-8459672407A5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CEB7-51AC-0947-B1A7-4D01DEB65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17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72E3-AEBE-2442-A455-8459672407A5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CEB7-51AC-0947-B1A7-4D01DEB65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59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72E3-AEBE-2442-A455-8459672407A5}" type="datetimeFigureOut">
              <a:rPr lang="en-US" smtClean="0"/>
              <a:t>9/20/16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CEB7-51AC-0947-B1A7-4D01DEB65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36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72E3-AEBE-2442-A455-8459672407A5}" type="datetimeFigureOut">
              <a:rPr lang="en-US" smtClean="0"/>
              <a:t>9/20/16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CEB7-51AC-0947-B1A7-4D01DEB65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93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72E3-AEBE-2442-A455-8459672407A5}" type="datetimeFigureOut">
              <a:rPr lang="en-US" smtClean="0"/>
              <a:t>9/20/16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CEB7-51AC-0947-B1A7-4D01DEB65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56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72E3-AEBE-2442-A455-8459672407A5}" type="datetimeFigureOut">
              <a:rPr lang="en-US" smtClean="0"/>
              <a:t>9/20/16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CEB7-51AC-0947-B1A7-4D01DEB65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0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72E3-AEBE-2442-A455-8459672407A5}" type="datetimeFigureOut">
              <a:rPr lang="en-US" smtClean="0"/>
              <a:t>9/20/16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CEB7-51AC-0947-B1A7-4D01DEB65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63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72E3-AEBE-2442-A455-8459672407A5}" type="datetimeFigureOut">
              <a:rPr lang="en-US" smtClean="0"/>
              <a:t>9/20/16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CEB7-51AC-0947-B1A7-4D01DEB65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68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E72E3-AEBE-2442-A455-8459672407A5}" type="datetimeFigureOut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7CEB7-51AC-0947-B1A7-4D01DEB65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3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5-18 at 7.37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80" y="-39385"/>
            <a:ext cx="7793607" cy="68580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H="1">
            <a:off x="3284727" y="2778528"/>
            <a:ext cx="133680" cy="6110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680558" y="3036330"/>
            <a:ext cx="150868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231773" y="3036330"/>
            <a:ext cx="139828" cy="564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642363" y="3981603"/>
            <a:ext cx="2492191" cy="6208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098965" y="4917128"/>
            <a:ext cx="1947919" cy="4871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8011295" y="3723801"/>
            <a:ext cx="372396" cy="1499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2559031" y="2130426"/>
            <a:ext cx="5328132" cy="12591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929634">
            <a:off x="4713064" y="3316690"/>
            <a:ext cx="3059336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BLACK LINE IS START AND FINISH LINE</a:t>
            </a:r>
          </a:p>
          <a:p>
            <a:r>
              <a:rPr lang="en-US" sz="1600" b="1" dirty="0" smtClean="0">
                <a:solidFill>
                  <a:schemeClr val="accent6"/>
                </a:solidFill>
              </a:rPr>
              <a:t>FOLLOW ORANGE ARROWS X 2</a:t>
            </a:r>
          </a:p>
          <a:p>
            <a:r>
              <a:rPr lang="en-US" sz="1600" b="1" dirty="0" smtClean="0">
                <a:solidFill>
                  <a:schemeClr val="accent1"/>
                </a:solidFill>
              </a:rPr>
              <a:t>BLUE ARROW TO FINISH ON SECOND LAP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6118429">
            <a:off x="2836789" y="2985445"/>
            <a:ext cx="1407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Start/Finish</a:t>
            </a:r>
            <a:endParaRPr lang="en-US" sz="1600" b="1" dirty="0"/>
          </a:p>
        </p:txBody>
      </p:sp>
      <p:sp>
        <p:nvSpPr>
          <p:cNvPr id="7" name="Bent-Up Arrow 6"/>
          <p:cNvSpPr/>
          <p:nvPr/>
        </p:nvSpPr>
        <p:spPr>
          <a:xfrm rot="6748072">
            <a:off x="1914573" y="2015541"/>
            <a:ext cx="425865" cy="753410"/>
          </a:xfrm>
          <a:prstGeom prst="bent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52248" y="5664421"/>
            <a:ext cx="2138892" cy="8157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52248" y="5749188"/>
            <a:ext cx="213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VUSD Elementary 1 Mile XC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3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28</Words>
  <Application>Microsoft Macintosh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Hammel</dc:creator>
  <cp:lastModifiedBy>Matt Hammel</cp:lastModifiedBy>
  <cp:revision>7</cp:revision>
  <dcterms:created xsi:type="dcterms:W3CDTF">2016-05-19T02:47:41Z</dcterms:created>
  <dcterms:modified xsi:type="dcterms:W3CDTF">2016-09-21T04:31:27Z</dcterms:modified>
</cp:coreProperties>
</file>